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79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350C-1F1B-43BB-BB59-DE2FF62D6D7D}" type="datetimeFigureOut">
              <a:rPr lang="fr-CH" smtClean="0"/>
              <a:t>04.09.2026</a:t>
            </a:fld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C52A8-8CEB-41B9-9405-43F9E681DC37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694486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350C-1F1B-43BB-BB59-DE2FF62D6D7D}" type="datetimeFigureOut">
              <a:rPr lang="fr-CH" smtClean="0"/>
              <a:t>04.09.2026</a:t>
            </a:fld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C52A8-8CEB-41B9-9405-43F9E681DC37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940033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350C-1F1B-43BB-BB59-DE2FF62D6D7D}" type="datetimeFigureOut">
              <a:rPr lang="fr-CH" smtClean="0"/>
              <a:t>04.09.2026</a:t>
            </a:fld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C52A8-8CEB-41B9-9405-43F9E681DC37}" type="slidenum">
              <a:rPr lang="fr-CH" smtClean="0"/>
              <a:t>‹N°›</a:t>
            </a:fld>
            <a:endParaRPr lang="fr-CH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7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350C-1F1B-43BB-BB59-DE2FF62D6D7D}" type="datetimeFigureOut">
              <a:rPr lang="fr-CH" smtClean="0"/>
              <a:t>04.09.2026</a:t>
            </a:fld>
            <a:endParaRPr lang="fr-C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C52A8-8CEB-41B9-9405-43F9E681DC37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060537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350C-1F1B-43BB-BB59-DE2FF62D6D7D}" type="datetimeFigureOut">
              <a:rPr lang="fr-CH" smtClean="0"/>
              <a:t>04.09.2026</a:t>
            </a:fld>
            <a:endParaRPr lang="fr-C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C52A8-8CEB-41B9-9405-43F9E681DC37}" type="slidenum">
              <a:rPr lang="fr-CH" smtClean="0"/>
              <a:t>‹N°›</a:t>
            </a:fld>
            <a:endParaRPr lang="fr-CH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7242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350C-1F1B-43BB-BB59-DE2FF62D6D7D}" type="datetimeFigureOut">
              <a:rPr lang="fr-CH" smtClean="0"/>
              <a:t>04.09.2026</a:t>
            </a:fld>
            <a:endParaRPr lang="fr-C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C52A8-8CEB-41B9-9405-43F9E681DC37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7175963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350C-1F1B-43BB-BB59-DE2FF62D6D7D}" type="datetimeFigureOut">
              <a:rPr lang="fr-CH" smtClean="0"/>
              <a:t>04.09.2026</a:t>
            </a:fld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52A8-8CEB-41B9-9405-43F9E681DC37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181589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350C-1F1B-43BB-BB59-DE2FF62D6D7D}" type="datetimeFigureOut">
              <a:rPr lang="fr-CH" smtClean="0"/>
              <a:t>04.09.2026</a:t>
            </a:fld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52A8-8CEB-41B9-9405-43F9E681DC37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023840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350C-1F1B-43BB-BB59-DE2FF62D6D7D}" type="datetimeFigureOut">
              <a:rPr lang="fr-CH" smtClean="0"/>
              <a:t>04.09.2026</a:t>
            </a:fld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52A8-8CEB-41B9-9405-43F9E681DC37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708346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350C-1F1B-43BB-BB59-DE2FF62D6D7D}" type="datetimeFigureOut">
              <a:rPr lang="fr-CH" smtClean="0"/>
              <a:t>04.09.2026</a:t>
            </a:fld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C52A8-8CEB-41B9-9405-43F9E681DC37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097401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350C-1F1B-43BB-BB59-DE2FF62D6D7D}" type="datetimeFigureOut">
              <a:rPr lang="fr-CH" smtClean="0"/>
              <a:t>04.09.2026</a:t>
            </a:fld>
            <a:endParaRPr lang="fr-C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C52A8-8CEB-41B9-9405-43F9E681DC37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372245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350C-1F1B-43BB-BB59-DE2FF62D6D7D}" type="datetimeFigureOut">
              <a:rPr lang="fr-CH" smtClean="0"/>
              <a:t>04.09.2026</a:t>
            </a:fld>
            <a:endParaRPr lang="fr-CH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C52A8-8CEB-41B9-9405-43F9E681DC37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872588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350C-1F1B-43BB-BB59-DE2FF62D6D7D}" type="datetimeFigureOut">
              <a:rPr lang="fr-CH" smtClean="0"/>
              <a:t>04.09.2026</a:t>
            </a:fld>
            <a:endParaRPr lang="fr-CH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52A8-8CEB-41B9-9405-43F9E681DC37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99531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350C-1F1B-43BB-BB59-DE2FF62D6D7D}" type="datetimeFigureOut">
              <a:rPr lang="fr-CH" smtClean="0"/>
              <a:t>04.09.2026</a:t>
            </a:fld>
            <a:endParaRPr lang="fr-CH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52A8-8CEB-41B9-9405-43F9E681DC37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62639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350C-1F1B-43BB-BB59-DE2FF62D6D7D}" type="datetimeFigureOut">
              <a:rPr lang="fr-CH" smtClean="0"/>
              <a:t>04.09.2026</a:t>
            </a:fld>
            <a:endParaRPr lang="fr-C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52A8-8CEB-41B9-9405-43F9E681DC37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146689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350C-1F1B-43BB-BB59-DE2FF62D6D7D}" type="datetimeFigureOut">
              <a:rPr lang="fr-CH" smtClean="0"/>
              <a:t>04.09.2026</a:t>
            </a:fld>
            <a:endParaRPr lang="fr-C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C52A8-8CEB-41B9-9405-43F9E681DC37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947732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8350C-1F1B-43BB-BB59-DE2FF62D6D7D}" type="datetimeFigureOut">
              <a:rPr lang="fr-CH" smtClean="0"/>
              <a:t>04.09.2026</a:t>
            </a:fld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C52A8-8CEB-41B9-9405-43F9E681DC37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564580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MXqkJNyH8I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421C74DC-5C37-9B7F-97F2-8EA2884E16AE}"/>
              </a:ext>
            </a:extLst>
          </p:cNvPr>
          <p:cNvSpPr txBox="1"/>
          <p:nvPr/>
        </p:nvSpPr>
        <p:spPr>
          <a:xfrm>
            <a:off x="1726058" y="986319"/>
            <a:ext cx="9493321" cy="4398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CH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Colossiens 4 : 2-18</a:t>
            </a:r>
          </a:p>
          <a:p>
            <a:pPr marL="17145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fr-CH" b="1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fr-CH" b="1" kern="100" baseline="300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</a:t>
            </a:r>
            <a:r>
              <a:rPr lang="fr-CH" b="1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CH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verset de Colossiens 4</a:t>
            </a:r>
            <a:r>
              <a:rPr lang="fr-CH" b="1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CH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 Maîtres, accordez à vos serviteurs ce qui est juste et équitable, sachant que vous aussi vous avez un maître dans le ciel. </a:t>
            </a:r>
            <a:r>
              <a:rPr lang="fr-CH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CH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Une remarque</a:t>
            </a:r>
            <a:r>
              <a:rPr lang="fr-CH" b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  C</a:t>
            </a:r>
            <a:r>
              <a:rPr lang="fr-CH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rier à Dieu !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fr-CH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fr-CH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Encouragement à la prière et à une bonne conduite :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CH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Persévérez dans la prière.</a:t>
            </a:r>
          </a:p>
          <a:p>
            <a:pPr marL="1657350" lvl="3" indent="-2857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r-CH" dirty="0">
                <a:latin typeface="Arial" panose="020B0604020202020204" pitchFamily="34" charset="0"/>
                <a:cs typeface="Arial" panose="020B0604020202020204" pitchFamily="34" charset="0"/>
              </a:rPr>
              <a:t>Attendre la réponse de Dieu, parfois dans la souffrance, parfois dans la confiance et la patience.</a:t>
            </a:r>
          </a:p>
          <a:p>
            <a:pPr lvl="3">
              <a:lnSpc>
                <a:spcPct val="115000"/>
              </a:lnSpc>
              <a:spcAft>
                <a:spcPts val="800"/>
              </a:spcAft>
            </a:pPr>
            <a:endParaRPr lang="fr-CH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245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470BF42-19D8-4F91-11FD-A348FF9E895E}"/>
              </a:ext>
            </a:extLst>
          </p:cNvPr>
          <p:cNvSpPr txBox="1"/>
          <p:nvPr/>
        </p:nvSpPr>
        <p:spPr>
          <a:xfrm>
            <a:off x="2268876" y="1140431"/>
            <a:ext cx="7654247" cy="3558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fr-CH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Quelques exemples de persévérance.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fr-CH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Isaac en Genèse 25.20</a:t>
            </a: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r-CH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fr-CH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ester dans la foi et la patience …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"/>
            </a:pPr>
            <a:r>
              <a:rPr lang="fr-CH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Elie  en 1 Rois 19.</a:t>
            </a:r>
          </a:p>
          <a:p>
            <a:pPr marL="742950" lvl="1" indent="-285750">
              <a:lnSpc>
                <a:spcPct val="115000"/>
              </a:lnSpc>
              <a:buFont typeface="Wingdings" panose="05000000000000000000" pitchFamily="2" charset="2"/>
              <a:buChar char="q"/>
            </a:pPr>
            <a:r>
              <a:rPr lang="fr-CH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Une prière non exaucée ….</a:t>
            </a:r>
            <a:r>
              <a:rPr lang="fr-CH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 </a:t>
            </a:r>
          </a:p>
          <a:p>
            <a:pPr marL="742950" indent="-285750">
              <a:lnSpc>
                <a:spcPct val="115000"/>
              </a:lnSpc>
              <a:buFont typeface="Wingdings" panose="05000000000000000000" pitchFamily="2" charset="2"/>
              <a:buChar char="q"/>
            </a:pPr>
            <a:r>
              <a:rPr lang="fr-CH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Une explication</a:t>
            </a:r>
          </a:p>
          <a:p>
            <a:pPr marL="742950" indent="-285750">
              <a:lnSpc>
                <a:spcPct val="115000"/>
              </a:lnSpc>
              <a:buFont typeface="Wingdings" panose="05000000000000000000" pitchFamily="2" charset="2"/>
              <a:buChar char="q"/>
            </a:pPr>
            <a:r>
              <a:rPr lang="fr-CH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Une rencontre et une intervention souveraine.</a:t>
            </a:r>
          </a:p>
          <a:p>
            <a:pPr lvl="0">
              <a:lnSpc>
                <a:spcPct val="115000"/>
              </a:lnSpc>
            </a:pPr>
            <a:endParaRPr lang="fr-CH" sz="1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"/>
            </a:pPr>
            <a:r>
              <a:rPr lang="fr-CH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Daniel, un homme persévérant  (Daniel </a:t>
            </a:r>
            <a:r>
              <a:rPr lang="fr-CH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6) </a:t>
            </a:r>
          </a:p>
          <a:p>
            <a:pPr marL="742950" lvl="1" indent="-285750">
              <a:lnSpc>
                <a:spcPct val="115000"/>
              </a:lnSpc>
              <a:buFont typeface="Wingdings" panose="05000000000000000000" pitchFamily="2" charset="2"/>
              <a:buChar char="q"/>
            </a:pPr>
            <a:r>
              <a:rPr lang="fr-CH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Vaincre l’isolement et l’incertitude</a:t>
            </a:r>
            <a:endParaRPr lang="fr-CH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911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D9B3DAF-EFD4-22A3-9F35-9EFC74CF5DFA}"/>
              </a:ext>
            </a:extLst>
          </p:cNvPr>
          <p:cNvSpPr txBox="1"/>
          <p:nvPr/>
        </p:nvSpPr>
        <p:spPr>
          <a:xfrm>
            <a:off x="2250040" y="585628"/>
            <a:ext cx="6896528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spcAft>
                <a:spcPts val="800"/>
              </a:spcAft>
            </a:pPr>
            <a:r>
              <a:rPr lang="fr-CH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b..	Veillez-y dans une attitude de reconnaissance.</a:t>
            </a:r>
          </a:p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fr-CH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reconnaissance, savoir dire Merci à ce que Dieu donne !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"/>
            </a:pPr>
            <a:r>
              <a:rPr lang="fr-CH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Psaume 90, Moïse exprime sa reconnaissance.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"/>
            </a:pPr>
            <a:r>
              <a:rPr lang="fr-CH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Jonas exprimera aussi sa reconnaissance.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"/>
            </a:pPr>
            <a:r>
              <a:rPr lang="fr-CH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samaritain guéri 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"/>
            </a:pPr>
            <a:r>
              <a:rPr lang="fr-CH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Psalmiste l’exprimera aussi au psaume 136</a:t>
            </a:r>
            <a:r>
              <a:rPr lang="fr-CH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CH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"/>
            </a:pPr>
            <a:r>
              <a:rPr lang="fr-CH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Remercier, c’est ouvrir les yeux sur Dieu</a:t>
            </a:r>
            <a:r>
              <a:rPr lang="fr-CH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….</a:t>
            </a:r>
            <a:endParaRPr lang="fr-CH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fr-CH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Quelle</a:t>
            </a:r>
            <a:r>
              <a:rPr lang="fr-CH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attitude face à Dieu </a:t>
            </a:r>
            <a:r>
              <a:rPr lang="fr-CH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…</a:t>
            </a:r>
            <a:endParaRPr lang="fr-CH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595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5905B84-1C7D-9D6B-9B24-69993C5B86ED}"/>
              </a:ext>
            </a:extLst>
          </p:cNvPr>
          <p:cNvSpPr txBox="1"/>
          <p:nvPr/>
        </p:nvSpPr>
        <p:spPr>
          <a:xfrm>
            <a:off x="1859621" y="780836"/>
            <a:ext cx="8938517" cy="2068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CH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Persévérer : Continuer de faire ce qu'on a résolu, par un acte de volonté renouvelé.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fr-CH" sz="1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CH" sz="18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 pouvons-nous mettre en œuvre pour persévérer … ??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fr-CH" b="1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r-CH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Quelques idées …</a:t>
            </a:r>
            <a:endParaRPr lang="fr-CH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535E3BE-D3CA-066B-2E49-EFBB0CF08DA3}"/>
              </a:ext>
            </a:extLst>
          </p:cNvPr>
          <p:cNvSpPr txBox="1"/>
          <p:nvPr/>
        </p:nvSpPr>
        <p:spPr>
          <a:xfrm>
            <a:off x="2463226" y="3240552"/>
            <a:ext cx="8663684" cy="1029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 Mais toi, quand tu veux prier, va </a:t>
            </a:r>
            <a:r>
              <a:rPr lang="fr-CH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 ta pièce la plus retirée, verrouille ta porte</a:t>
            </a:r>
            <a: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adresse ta prière à ton Père qui est là dans le lieu secret. Et ton Père, qui voit dans le secret, te le rendra. » Matthieu 6.6</a:t>
            </a:r>
          </a:p>
        </p:txBody>
      </p:sp>
    </p:spTree>
    <p:extLst>
      <p:ext uri="{BB962C8B-B14F-4D97-AF65-F5344CB8AC3E}">
        <p14:creationId xmlns:p14="http://schemas.microsoft.com/office/powerpoint/2010/main" val="2198163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366169A-1BA5-8845-198F-B3F32C9CBAD8}"/>
              </a:ext>
            </a:extLst>
          </p:cNvPr>
          <p:cNvSpPr txBox="1"/>
          <p:nvPr/>
        </p:nvSpPr>
        <p:spPr>
          <a:xfrm>
            <a:off x="2075380" y="575352"/>
            <a:ext cx="8897420" cy="4126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250000"/>
              </a:lnSpc>
              <a:buFont typeface="Wingdings" panose="05000000000000000000" pitchFamily="2" charset="2"/>
              <a:buChar char="q"/>
            </a:pPr>
            <a:r>
              <a:rPr lang="fr-CH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Mettre de côté un temps, un lieu. </a:t>
            </a:r>
          </a:p>
          <a:p>
            <a:pPr marL="342900" lvl="0" indent="-342900">
              <a:lnSpc>
                <a:spcPct val="250000"/>
              </a:lnSpc>
              <a:buFont typeface="Wingdings" panose="05000000000000000000" pitchFamily="2" charset="2"/>
              <a:buChar char="q"/>
            </a:pPr>
            <a:r>
              <a:rPr lang="fr-CH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Ouvrir les yeux sur la Personne de Dieu, sur sa Parole.</a:t>
            </a:r>
          </a:p>
          <a:p>
            <a:pPr marL="342900" lvl="0" indent="-342900">
              <a:lnSpc>
                <a:spcPct val="250000"/>
              </a:lnSpc>
              <a:buFont typeface="Wingdings" panose="05000000000000000000" pitchFamily="2" charset="2"/>
              <a:buChar char="q"/>
            </a:pPr>
            <a:r>
              <a:rPr lang="fr-CH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Avoir une personne avec laquelle on prie. (Jésus a certainement aider ses disciples à prier !)</a:t>
            </a:r>
          </a:p>
          <a:p>
            <a:pPr marL="342900" lvl="0" indent="-342900">
              <a:lnSpc>
                <a:spcPct val="25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r-CH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mouvement de prières pour les écoles « Mères en prière » proposent 4 étapes pour rester centrer sur Dieu :</a:t>
            </a:r>
          </a:p>
        </p:txBody>
      </p:sp>
    </p:spTree>
    <p:extLst>
      <p:ext uri="{BB962C8B-B14F-4D97-AF65-F5344CB8AC3E}">
        <p14:creationId xmlns:p14="http://schemas.microsoft.com/office/powerpoint/2010/main" val="1600769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DC699C9-AD1D-53E6-6B3E-C962CA6CA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2787" y="481012"/>
            <a:ext cx="5686425" cy="589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302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394185C-8D16-6229-622F-A9C4DA8E02AF}"/>
              </a:ext>
            </a:extLst>
          </p:cNvPr>
          <p:cNvSpPr txBox="1"/>
          <p:nvPr/>
        </p:nvSpPr>
        <p:spPr>
          <a:xfrm>
            <a:off x="1921267" y="770562"/>
            <a:ext cx="9318661" cy="5032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lnSpc>
                <a:spcPct val="115000"/>
              </a:lnSpc>
              <a:spcAft>
                <a:spcPts val="800"/>
              </a:spcAft>
              <a:buAutoNum type="alphaLcPeriod" startAt="3"/>
            </a:pPr>
            <a:r>
              <a:rPr lang="fr-CH" sz="18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Priez en même temps pour nous</a:t>
            </a:r>
            <a:r>
              <a:rPr lang="fr-CH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 sujets évoqués avec beaucoup d’humilité et de simplicité de la part de l’Apôtre Paul.</a:t>
            </a:r>
          </a:p>
          <a:p>
            <a:pPr lvl="1">
              <a:lnSpc>
                <a:spcPct val="115000"/>
              </a:lnSpc>
              <a:spcAft>
                <a:spcPts val="800"/>
              </a:spcAft>
            </a:pPr>
            <a:endParaRPr lang="fr-CH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Wingdings" panose="05000000000000000000" pitchFamily="2" charset="2"/>
              <a:buChar char="q"/>
            </a:pPr>
            <a:r>
              <a:rPr lang="fr-CH" dirty="0">
                <a:latin typeface="Arial" panose="020B0604020202020204" pitchFamily="34" charset="0"/>
                <a:cs typeface="Arial" panose="020B0604020202020204" pitchFamily="34" charset="0"/>
              </a:rPr>
              <a:t>Que Dieu nous ouvre une porte pour la parole ..  </a:t>
            </a:r>
          </a:p>
          <a:p>
            <a:pPr lvl="2"/>
            <a:endParaRPr lang="fr-CH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57350" lvl="3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CH" dirty="0">
                <a:latin typeface="Arial" panose="020B0604020202020204" pitchFamily="34" charset="0"/>
                <a:cs typeface="Arial" panose="020B0604020202020204" pitchFamily="34" charset="0"/>
              </a:rPr>
              <a:t>afin que je puisse annoncer le mystère de Christ, à cause duquel je suis emprisonné,</a:t>
            </a:r>
          </a:p>
          <a:p>
            <a:pPr marL="1657350" lvl="3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CH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baseline="30000" dirty="0">
                <a:latin typeface="Arial" panose="020B0604020202020204" pitchFamily="34" charset="0"/>
                <a:cs typeface="Arial" panose="020B0604020202020204" pitchFamily="34" charset="0"/>
              </a:rPr>
              <a:t>4 </a:t>
            </a:r>
            <a:r>
              <a:rPr lang="fr-CH" dirty="0">
                <a:latin typeface="Arial" panose="020B0604020202020204" pitchFamily="34" charset="0"/>
                <a:cs typeface="Arial" panose="020B0604020202020204" pitchFamily="34" charset="0"/>
              </a:rPr>
              <a:t>et que je le fasse connaître de la façon dont je dois en parler.</a:t>
            </a:r>
          </a:p>
          <a:p>
            <a:pPr lvl="3">
              <a:lnSpc>
                <a:spcPct val="150000"/>
              </a:lnSpc>
            </a:pPr>
            <a:endParaRPr lang="fr-CH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5000"/>
              </a:lnSpc>
              <a:spcAft>
                <a:spcPts val="800"/>
              </a:spcAft>
            </a:pPr>
            <a:r>
              <a:rPr lang="fr-CH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Cette demande a été faite par d’autres: (par exemple)</a:t>
            </a:r>
          </a:p>
          <a:p>
            <a:pPr marL="1657350" lvl="3" indent="-2857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r-CH" dirty="0">
                <a:latin typeface="Arial" panose="020B0604020202020204" pitchFamily="34" charset="0"/>
                <a:cs typeface="Arial" panose="020B0604020202020204" pitchFamily="34" charset="0"/>
              </a:rPr>
              <a:t>Les premiers disciples </a:t>
            </a:r>
          </a:p>
          <a:p>
            <a:pPr marL="1657350" lvl="3" indent="-2857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r-CH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Salomon</a:t>
            </a:r>
          </a:p>
          <a:p>
            <a:pPr marL="1657350" lvl="3" indent="-2857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r-CH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.. Nous ?</a:t>
            </a:r>
            <a:endParaRPr lang="fr-CH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059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E62F908-66B7-F6AD-5C03-CB4F9CE9F101}"/>
              </a:ext>
            </a:extLst>
          </p:cNvPr>
          <p:cNvSpPr txBox="1"/>
          <p:nvPr/>
        </p:nvSpPr>
        <p:spPr>
          <a:xfrm>
            <a:off x="2452954" y="924941"/>
            <a:ext cx="9084925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CH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</a:t>
            </a:r>
            <a:r>
              <a:rPr lang="fr-CH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uel est ce mystère de Christ   ?</a:t>
            </a:r>
          </a:p>
          <a:p>
            <a:r>
              <a:rPr lang="fr-CH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Pierre en parle aussi</a:t>
            </a:r>
            <a:endParaRPr lang="fr-CH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fr-CH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lphaLcPeriod" startAt="4"/>
            </a:pPr>
            <a:r>
              <a:rPr lang="fr-CH" dirty="0">
                <a:latin typeface="Arial" panose="020B0604020202020204" pitchFamily="34" charset="0"/>
                <a:cs typeface="Arial" panose="020B0604020202020204" pitchFamily="34" charset="0"/>
              </a:rPr>
              <a:t>Conduisez-vous avec sagesse</a:t>
            </a:r>
          </a:p>
          <a:p>
            <a:endParaRPr lang="fr-CH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CH" dirty="0">
                <a:latin typeface="Arial" panose="020B0604020202020204" pitchFamily="34" charset="0"/>
                <a:cs typeface="Arial" panose="020B0604020202020204" pitchFamily="34" charset="0"/>
              </a:rPr>
              <a:t>Conduisez-vous avec sagesse dans vos relations avec ceux du dehors, en mettant à profit toutes les occasions qui se présentent à vous.</a:t>
            </a:r>
          </a:p>
          <a:p>
            <a:pPr lvl="1"/>
            <a:endParaRPr lang="fr-CH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CH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baseline="30000" dirty="0">
                <a:latin typeface="Arial" panose="020B0604020202020204" pitchFamily="34" charset="0"/>
                <a:cs typeface="Arial" panose="020B0604020202020204" pitchFamily="34" charset="0"/>
              </a:rPr>
              <a:t>6 </a:t>
            </a:r>
            <a:r>
              <a:rPr lang="fr-CH" dirty="0">
                <a:latin typeface="Arial" panose="020B0604020202020204" pitchFamily="34" charset="0"/>
                <a:cs typeface="Arial" panose="020B0604020202020204" pitchFamily="34" charset="0"/>
              </a:rPr>
              <a:t>Que votre parole soit toujours empreinte de la grâce de Dieu et pleine de saveur pour savoir comment répondre avec à-propos à chacun.</a:t>
            </a: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347145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D03C7E0-C8F5-CD24-24B8-8D0B44DF8ABE}"/>
              </a:ext>
            </a:extLst>
          </p:cNvPr>
          <p:cNvSpPr txBox="1"/>
          <p:nvPr/>
        </p:nvSpPr>
        <p:spPr>
          <a:xfrm>
            <a:off x="1602769" y="791109"/>
            <a:ext cx="9760449" cy="3039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CH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Celui qui souhaite aimer la vie</a:t>
            </a:r>
            <a: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voir des jours heureux</a:t>
            </a:r>
            <a: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qu’il veille sur sa langue</a:t>
            </a:r>
            <a: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ne faire aucun mal,</a:t>
            </a:r>
            <a: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pour qu’aucun propos menteur</a:t>
            </a:r>
            <a: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 passe sur ses lèvres.</a:t>
            </a:r>
            <a:b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CH" sz="18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11 </a:t>
            </a:r>
            <a:r>
              <a:rPr lang="fr-CH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Qu’il fuie le mal</a:t>
            </a:r>
            <a: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fasse ce qui est bien ;</a:t>
            </a:r>
            <a: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qu’il recherche la paix</a:t>
            </a:r>
            <a: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avec ténacité,</a:t>
            </a:r>
            <a:b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CH" sz="18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12 </a:t>
            </a:r>
            <a:r>
              <a:rPr lang="fr-CH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 les yeux du Seigneur</a:t>
            </a:r>
            <a: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tournent vers les justes :</a:t>
            </a:r>
            <a: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 oreille est tendue</a:t>
            </a:r>
            <a: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écouter leur prière.</a:t>
            </a:r>
            <a: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Mais le Seigneur s’oppose</a:t>
            </a:r>
            <a: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ceux qui font le mal</a:t>
            </a:r>
            <a: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1 Pierre 3.10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fr-CH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fr-C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Conclusion :   </a:t>
            </a:r>
            <a:r>
              <a:rPr lang="fr-CH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Ecoute du chant de Psalmodie : ….</a:t>
            </a:r>
          </a:p>
          <a:p>
            <a:pPr>
              <a:buNone/>
            </a:pPr>
            <a:endParaRPr lang="fr-CH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fr-CH" b="1" u="sng" dirty="0">
                <a:hlinkClick r:id="rId2"/>
              </a:rPr>
              <a:t>https://www.youtube.com/watch?v=uMXqkJNyH8I</a:t>
            </a:r>
            <a:r>
              <a:rPr lang="fr-CH" b="1" dirty="0"/>
              <a:t>   (Garde ma bouche)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044196680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600</Words>
  <Application>Microsoft Office PowerPoint</Application>
  <PresentationFormat>Grand écran</PresentationFormat>
  <Paragraphs>60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Wingdings</vt:lpstr>
      <vt:lpstr>Wingdings 3</vt:lpstr>
      <vt:lpstr>Brin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 Yersin</dc:creator>
  <cp:lastModifiedBy>Paul Yersin</cp:lastModifiedBy>
  <cp:revision>1</cp:revision>
  <dcterms:created xsi:type="dcterms:W3CDTF">2026-09-04T13:09:03Z</dcterms:created>
  <dcterms:modified xsi:type="dcterms:W3CDTF">2026-09-04T13:52:27Z</dcterms:modified>
</cp:coreProperties>
</file>