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Yersin" userId="ccb0d9a3b752da79" providerId="LiveId" clId="{AB181E07-E55D-492A-B4F3-8C6C942BC0CE}"/>
    <pc:docChg chg="modSld">
      <pc:chgData name="Paul Yersin" userId="ccb0d9a3b752da79" providerId="LiveId" clId="{AB181E07-E55D-492A-B4F3-8C6C942BC0CE}" dt="2026-06-13T16:14:00.026" v="53" actId="114"/>
      <pc:docMkLst>
        <pc:docMk/>
      </pc:docMkLst>
      <pc:sldChg chg="modSp mod">
        <pc:chgData name="Paul Yersin" userId="ccb0d9a3b752da79" providerId="LiveId" clId="{AB181E07-E55D-492A-B4F3-8C6C942BC0CE}" dt="2026-06-13T16:12:44.310" v="44" actId="113"/>
        <pc:sldMkLst>
          <pc:docMk/>
          <pc:sldMk cId="1887062460" sldId="256"/>
        </pc:sldMkLst>
        <pc:spChg chg="mod">
          <ac:chgData name="Paul Yersin" userId="ccb0d9a3b752da79" providerId="LiveId" clId="{AB181E07-E55D-492A-B4F3-8C6C942BC0CE}" dt="2026-06-13T16:12:44.310" v="44" actId="113"/>
          <ac:spMkLst>
            <pc:docMk/>
            <pc:sldMk cId="1887062460" sldId="256"/>
            <ac:spMk id="5" creationId="{C1E53F57-144D-8DB5-EB6B-BCB2DEF9627A}"/>
          </ac:spMkLst>
        </pc:spChg>
      </pc:sldChg>
      <pc:sldChg chg="modSp mod">
        <pc:chgData name="Paul Yersin" userId="ccb0d9a3b752da79" providerId="LiveId" clId="{AB181E07-E55D-492A-B4F3-8C6C942BC0CE}" dt="2026-06-13T16:13:02.957" v="47" actId="114"/>
        <pc:sldMkLst>
          <pc:docMk/>
          <pc:sldMk cId="3467878764" sldId="257"/>
        </pc:sldMkLst>
        <pc:spChg chg="mod">
          <ac:chgData name="Paul Yersin" userId="ccb0d9a3b752da79" providerId="LiveId" clId="{AB181E07-E55D-492A-B4F3-8C6C942BC0CE}" dt="2026-06-13T16:13:02.957" v="47" actId="114"/>
          <ac:spMkLst>
            <pc:docMk/>
            <pc:sldMk cId="3467878764" sldId="257"/>
            <ac:spMk id="5" creationId="{ADD97544-6125-B708-FA16-20AACBDBB40A}"/>
          </ac:spMkLst>
        </pc:spChg>
        <pc:picChg chg="mod">
          <ac:chgData name="Paul Yersin" userId="ccb0d9a3b752da79" providerId="LiveId" clId="{AB181E07-E55D-492A-B4F3-8C6C942BC0CE}" dt="2026-06-13T16:10:52.271" v="38" actId="1038"/>
          <ac:picMkLst>
            <pc:docMk/>
            <pc:sldMk cId="3467878764" sldId="257"/>
            <ac:picMk id="2" creationId="{A5E7C99C-775C-1FE7-36CE-84B856FBCE49}"/>
          </ac:picMkLst>
        </pc:picChg>
      </pc:sldChg>
      <pc:sldChg chg="modSp mod">
        <pc:chgData name="Paul Yersin" userId="ccb0d9a3b752da79" providerId="LiveId" clId="{AB181E07-E55D-492A-B4F3-8C6C942BC0CE}" dt="2026-06-13T16:14:00.026" v="53" actId="114"/>
        <pc:sldMkLst>
          <pc:docMk/>
          <pc:sldMk cId="1237713524" sldId="259"/>
        </pc:sldMkLst>
        <pc:spChg chg="mod">
          <ac:chgData name="Paul Yersin" userId="ccb0d9a3b752da79" providerId="LiveId" clId="{AB181E07-E55D-492A-B4F3-8C6C942BC0CE}" dt="2026-06-13T16:14:00.026" v="53" actId="114"/>
          <ac:spMkLst>
            <pc:docMk/>
            <pc:sldMk cId="1237713524" sldId="259"/>
            <ac:spMk id="5" creationId="{A5A0656E-8B10-153F-E779-A5D1128DF2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46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626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16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838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4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4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7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4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837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33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952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5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71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50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0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16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8F6446-FA4E-441A-8F6A-4E7BE0223A07}" type="datetimeFigureOut">
              <a:rPr lang="fr-CH" smtClean="0"/>
              <a:t>13.06.2026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C3C10D-E472-4414-A72C-8C0DEFCA8F1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87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1E53F57-144D-8DB5-EB6B-BCB2DEF9627A}"/>
              </a:ext>
            </a:extLst>
          </p:cNvPr>
          <p:cNvSpPr txBox="1"/>
          <p:nvPr/>
        </p:nvSpPr>
        <p:spPr>
          <a:xfrm>
            <a:off x="1363894" y="1360155"/>
            <a:ext cx="9732196" cy="3856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fr-CH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Hébreux 13</a:t>
            </a:r>
            <a:endParaRPr lang="fr-CH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ombreux verbes conjugués à l’impératif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 Persévérez dans l'amour fraternel. »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CH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Connaître le vrai pardon, c’est grandir dans </a:t>
            </a:r>
            <a:r>
              <a:rPr lang="fr-CH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notre affection les uns pour les autres !!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vrai défi que les paroles de l’apôtre Paul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CH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« Je vous invite, frères et sœurs, à faire bon accueil à ces paroles d'encouragement,… 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b="1" dirty="0"/>
              <a:t>2</a:t>
            </a:r>
            <a:r>
              <a:rPr lang="fr-CH" b="1" baseline="30000" dirty="0"/>
              <a:t>ème</a:t>
            </a:r>
            <a:r>
              <a:rPr lang="fr-CH" b="1" dirty="0"/>
              <a:t> interpellation :  « N'oubliez pas l'hospitalité …»</a:t>
            </a:r>
          </a:p>
          <a:p>
            <a:endParaRPr lang="fr-CH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6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18BA4-43D4-9D31-E7EF-7A69AE5FC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DD97544-6125-B708-FA16-20AACBDBB40A}"/>
              </a:ext>
            </a:extLst>
          </p:cNvPr>
          <p:cNvSpPr txBox="1"/>
          <p:nvPr/>
        </p:nvSpPr>
        <p:spPr>
          <a:xfrm>
            <a:off x="1363894" y="1360155"/>
            <a:ext cx="9732196" cy="3279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fr-CH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Hébreux 13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fr-CH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b="1" dirty="0"/>
              <a:t>3</a:t>
            </a:r>
            <a:r>
              <a:rPr lang="fr-CH" b="1" baseline="30000" dirty="0"/>
              <a:t>ème  </a:t>
            </a:r>
            <a:r>
              <a:rPr lang="fr-CH" b="1" dirty="0"/>
              <a:t>interpellation: «Souvenez-vous des prisonniers …»</a:t>
            </a:r>
          </a:p>
          <a:p>
            <a:endParaRPr lang="fr-CH" dirty="0"/>
          </a:p>
          <a:p>
            <a:endParaRPr lang="fr-CH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b="1" dirty="0"/>
              <a:t>une interpellation très solennelle de la part de l’apôtre Paul :</a:t>
            </a:r>
            <a:endParaRPr lang="fr-CH" dirty="0"/>
          </a:p>
          <a:p>
            <a:r>
              <a:rPr lang="fr-CH" i="1" dirty="0"/>
              <a:t>« Que le mariage soit honoré de tous et le lit conjugal épargné par la souillure: ceux qui se livrent à l’immoralité sexuelle et à l’adultère, Dieu les jugera.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E7C99C-775C-1FE7-36CE-84B856FBC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83" y="850725"/>
            <a:ext cx="172545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1E13A-E7F4-F3AC-2F7E-086B56403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5A0656E-8B10-153F-E779-A5D1128DF22A}"/>
              </a:ext>
            </a:extLst>
          </p:cNvPr>
          <p:cNvSpPr txBox="1"/>
          <p:nvPr/>
        </p:nvSpPr>
        <p:spPr>
          <a:xfrm>
            <a:off x="1363894" y="1360155"/>
            <a:ext cx="9732196" cy="3556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fr-CH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Hébreux 13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fr-CH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b="1" dirty="0"/>
              <a:t>5</a:t>
            </a:r>
            <a:r>
              <a:rPr lang="fr-CH" b="1" baseline="30000" dirty="0"/>
              <a:t>ème  </a:t>
            </a:r>
            <a:r>
              <a:rPr lang="fr-CH" b="1" dirty="0"/>
              <a:t>interpellation : « Que votre conduite ne soit pas guidée par l'amour de l'argent, contentez-vous de ce que vous avez. »</a:t>
            </a:r>
          </a:p>
          <a:p>
            <a:r>
              <a:rPr lang="fr-CH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Dieu lui-même a dit: Je ne te délaisserai pas et je ne t'abandonnerai pas.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b="1" dirty="0"/>
              <a:t>Dernière interpellation pour aujourd’hui et qui engage chacun de nous :</a:t>
            </a:r>
            <a:endParaRPr lang="fr-CH" dirty="0"/>
          </a:p>
          <a:p>
            <a:r>
              <a:rPr lang="fr-CH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«Souvenez-vous de vos conducteurs qui vous ont annoncé la parole de Dieu. Considérez quel est le bilan de leur vie et imitez leur foi. </a:t>
            </a:r>
            <a:r>
              <a:rPr lang="fr-CH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fr-CH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Jésus-Christ est le même hier, aujourd'hui et pour l'éternité.»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1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C7F6D-BE26-97CC-77C6-D088C355D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950044-F61C-55C7-696F-6F9CBB46CA83}"/>
              </a:ext>
            </a:extLst>
          </p:cNvPr>
          <p:cNvSpPr txBox="1"/>
          <p:nvPr/>
        </p:nvSpPr>
        <p:spPr>
          <a:xfrm>
            <a:off x="1323654" y="883578"/>
            <a:ext cx="9544692" cy="443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422650" algn="l"/>
              </a:tabLst>
            </a:pPr>
            <a:r>
              <a:rPr lang="fr-CH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conclusion : </a:t>
            </a:r>
            <a:r>
              <a:rPr lang="fr-CH" sz="20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Psaume 63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soif de Dieu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63 </a:t>
            </a:r>
            <a:r>
              <a:rPr lang="fr-CH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Psaume de David, lorsqu’il était dans le désert de Juda.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fr-CH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Dieu, tu es mon Dieu, je te cherche. Mon âme a soif de toi, mon corps soupire après toi, dans une terre aride, desséchée, sans eau.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3 </a:t>
            </a:r>
            <a:r>
              <a:rPr lang="fr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pourquoi je t’ai contemplé dans le sanctuaire pour voir ta force et ta gloire,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4 </a:t>
            </a:r>
            <a:r>
              <a:rPr lang="fr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 ta bonté vaut mieux que la vie. Mes lèvres célèbrent tes louanges.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5 </a:t>
            </a:r>
            <a:r>
              <a:rPr lang="fr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Ainsi je te bénirai toute ma vie, je lèverai mes mains en faisant appel à toi.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6 </a:t>
            </a:r>
            <a:r>
              <a:rPr lang="fr-CH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serai rassasié comme par une nourriture succulente et abondante, et, avec des cris de joie sur les lèvres, je te célébrerai,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7 </a:t>
            </a:r>
            <a:r>
              <a:rPr lang="fr-CH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lorsque je penserai à toi sur mon lit, lorsque je méditerai sur toi pendant les heures de la nuit.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8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10B28D3-4005-C665-7ED5-189FA9EA17DF}"/>
              </a:ext>
            </a:extLst>
          </p:cNvPr>
          <p:cNvSpPr txBox="1"/>
          <p:nvPr/>
        </p:nvSpPr>
        <p:spPr>
          <a:xfrm>
            <a:off x="1246598" y="1171254"/>
            <a:ext cx="9698804" cy="3729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422650" algn="l"/>
              </a:tabLst>
            </a:pPr>
            <a:r>
              <a:rPr lang="fr-CH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conclusion : </a:t>
            </a:r>
            <a:r>
              <a:rPr lang="fr-CH" sz="20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Psaume 63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3422650" algn="l"/>
              </a:tabLst>
            </a:pPr>
            <a:endParaRPr lang="fr-CH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7 </a:t>
            </a:r>
            <a:r>
              <a:rPr lang="fr-CH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lorsque je penserai à toi sur mon lit, lorsque je méditerai sur toi pendant les heures de la nuit.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8 </a:t>
            </a:r>
            <a:r>
              <a:rPr lang="fr-CH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Oui, tu es mon secours, et je crie de joie à l’ombre de tes ailes.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9 </a:t>
            </a:r>
            <a:r>
              <a:rPr lang="fr-CH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 âme est attachée à toi.</a:t>
            </a:r>
            <a:r>
              <a:rPr lang="fr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main droite me soutient,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10 </a:t>
            </a:r>
            <a:r>
              <a:rPr lang="fr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ceux qui cherchent à ruiner ma vie iront dans les profondeurs de la terre.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11 </a:t>
            </a:r>
            <a:r>
              <a:rPr lang="fr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 seront livrés à l’épée, ils seront la proie des chacals.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422650" algn="l"/>
              </a:tabLst>
            </a:pPr>
            <a:r>
              <a:rPr lang="fr-CH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12 </a:t>
            </a:r>
            <a:r>
              <a:rPr lang="fr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roi se réjouira en Dieu; tout homme qui prête serment par lui pourra s’en féliciter, car la bouche des menteurs sera fermée.</a:t>
            </a:r>
            <a:endParaRPr lang="fr-CH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63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492</Words>
  <Application>Microsoft Office PowerPoint</Application>
  <PresentationFormat>Grand écran</PresentationFormat>
  <Paragraphs>39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Wingdings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Yersin</dc:creator>
  <cp:lastModifiedBy>Paul Yersin</cp:lastModifiedBy>
  <cp:revision>1</cp:revision>
  <dcterms:created xsi:type="dcterms:W3CDTF">2026-06-13T15:51:47Z</dcterms:created>
  <dcterms:modified xsi:type="dcterms:W3CDTF">2026-06-13T16:20:18Z</dcterms:modified>
</cp:coreProperties>
</file>